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323" r:id="rId3"/>
    <p:sldId id="257" r:id="rId4"/>
    <p:sldId id="321" r:id="rId5"/>
    <p:sldId id="32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22" r:id="rId68"/>
    <p:sldId id="319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84562-86C7-4419-AEE6-63FA86B939F2}" v="2" dt="2023-02-17T16:21:07.52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60" d="100"/>
          <a:sy n="60" d="100"/>
        </p:scale>
        <p:origin x="256" y="2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F4698C7-4E10-4249-9D6A-C0C32D7E6872}"/>
    <pc:docChg chg="modSld">
      <pc:chgData name="Arnold, Geoffrey" userId="84df3a83-fb20-4e73-a9fb-16fe3fc1bec7" providerId="ADAL" clId="{BF4698C7-4E10-4249-9D6A-C0C32D7E6872}" dt="2022-02-24T14:16:07.889" v="115" actId="20577"/>
      <pc:docMkLst>
        <pc:docMk/>
      </pc:docMkLst>
      <pc:sldChg chg="modSp mod">
        <pc:chgData name="Arnold, Geoffrey" userId="84df3a83-fb20-4e73-a9fb-16fe3fc1bec7" providerId="ADAL" clId="{BF4698C7-4E10-4249-9D6A-C0C32D7E6872}" dt="2022-02-23T19:09:13.531" v="14" actId="20577"/>
        <pc:sldMkLst>
          <pc:docMk/>
          <pc:sldMk cId="0" sldId="263"/>
        </pc:sldMkLst>
        <pc:spChg chg="mod">
          <ac:chgData name="Arnold, Geoffrey" userId="84df3a83-fb20-4e73-a9fb-16fe3fc1bec7" providerId="ADAL" clId="{BF4698C7-4E10-4249-9D6A-C0C32D7E6872}" dt="2022-02-23T19:09:13.531" v="1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8:25.736" v="5" actId="20577"/>
        <pc:sldMkLst>
          <pc:docMk/>
          <pc:sldMk cId="0" sldId="267"/>
        </pc:sldMkLst>
        <pc:spChg chg="mod">
          <ac:chgData name="Arnold, Geoffrey" userId="84df3a83-fb20-4e73-a9fb-16fe3fc1bec7" providerId="ADAL" clId="{BF4698C7-4E10-4249-9D6A-C0C32D7E6872}" dt="2022-02-23T19:08:25.736" v="5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4T14:16:07.889" v="115" actId="20577"/>
        <pc:sldMkLst>
          <pc:docMk/>
          <pc:sldMk cId="0" sldId="269"/>
        </pc:sldMkLst>
        <pc:spChg chg="mod">
          <ac:chgData name="Arnold, Geoffrey" userId="84df3a83-fb20-4e73-a9fb-16fe3fc1bec7" providerId="ADAL" clId="{BF4698C7-4E10-4249-9D6A-C0C32D7E6872}" dt="2022-02-24T14:16:07.889" v="115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7:57.588" v="1" actId="14"/>
        <pc:sldMkLst>
          <pc:docMk/>
          <pc:sldMk cId="0" sldId="271"/>
        </pc:sldMkLst>
        <pc:spChg chg="mod">
          <ac:chgData name="Arnold, Geoffrey" userId="84df3a83-fb20-4e73-a9fb-16fe3fc1bec7" providerId="ADAL" clId="{BF4698C7-4E10-4249-9D6A-C0C32D7E6872}" dt="2022-02-23T19:07:57.588" v="1" actId="14"/>
          <ac:spMkLst>
            <pc:docMk/>
            <pc:sldMk cId="0" sldId="271"/>
            <ac:spMk id="254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1:20:44.011" v="99" actId="20577"/>
        <pc:sldMkLst>
          <pc:docMk/>
          <pc:sldMk cId="0" sldId="284"/>
        </pc:sldMkLst>
        <pc:spChg chg="mod">
          <ac:chgData name="Arnold, Geoffrey" userId="84df3a83-fb20-4e73-a9fb-16fe3fc1bec7" providerId="ADAL" clId="{BF4698C7-4E10-4249-9D6A-C0C32D7E6872}" dt="2022-02-23T21:20:44.011" v="99" actId="20577"/>
          <ac:spMkLst>
            <pc:docMk/>
            <pc:sldMk cId="0" sldId="284"/>
            <ac:spMk id="30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1:20:15.343" v="82" actId="6549"/>
        <pc:sldMkLst>
          <pc:docMk/>
          <pc:sldMk cId="0" sldId="285"/>
        </pc:sldMkLst>
        <pc:spChg chg="mod">
          <ac:chgData name="Arnold, Geoffrey" userId="84df3a83-fb20-4e73-a9fb-16fe3fc1bec7" providerId="ADAL" clId="{BF4698C7-4E10-4249-9D6A-C0C32D7E6872}" dt="2022-02-23T21:20:15.343" v="82" actId="6549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14:52.849" v="31" actId="20577"/>
        <pc:sldMkLst>
          <pc:docMk/>
          <pc:sldMk cId="0" sldId="292"/>
        </pc:sldMkLst>
        <pc:spChg chg="mod">
          <ac:chgData name="Arnold, Geoffrey" userId="84df3a83-fb20-4e73-a9fb-16fe3fc1bec7" providerId="ADAL" clId="{BF4698C7-4E10-4249-9D6A-C0C32D7E6872}" dt="2022-02-23T19:14:52.849" v="31" actId="20577"/>
          <ac:spMkLst>
            <pc:docMk/>
            <pc:sldMk cId="0" sldId="292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26.168" v="53" actId="20577"/>
        <pc:sldMkLst>
          <pc:docMk/>
          <pc:sldMk cId="0" sldId="297"/>
        </pc:sldMkLst>
        <pc:spChg chg="mod">
          <ac:chgData name="Arnold, Geoffrey" userId="84df3a83-fb20-4e73-a9fb-16fe3fc1bec7" providerId="ADAL" clId="{BF4698C7-4E10-4249-9D6A-C0C32D7E6872}" dt="2022-02-23T20:39:26.168" v="53" actId="20577"/>
          <ac:spMkLst>
            <pc:docMk/>
            <pc:sldMk cId="0" sldId="297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41.008" v="69" actId="20577"/>
        <pc:sldMkLst>
          <pc:docMk/>
          <pc:sldMk cId="0" sldId="306"/>
        </pc:sldMkLst>
        <pc:spChg chg="mod">
          <ac:chgData name="Arnold, Geoffrey" userId="84df3a83-fb20-4e73-a9fb-16fe3fc1bec7" providerId="ADAL" clId="{BF4698C7-4E10-4249-9D6A-C0C32D7E6872}" dt="2022-02-23T20:39:41.008" v="69" actId="20577"/>
          <ac:spMkLst>
            <pc:docMk/>
            <pc:sldMk cId="0" sldId="306"/>
            <ac:spMk id="242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0:41:10.865" v="70"/>
        <pc:sldMkLst>
          <pc:docMk/>
          <pc:sldMk cId="0" sldId="315"/>
        </pc:sldMkLst>
        <pc:spChg chg="mod">
          <ac:chgData name="Arnold, Geoffrey" userId="84df3a83-fb20-4e73-a9fb-16fe3fc1bec7" providerId="ADAL" clId="{BF4698C7-4E10-4249-9D6A-C0C32D7E6872}" dt="2022-02-23T20:41:10.865" v="70"/>
          <ac:spMkLst>
            <pc:docMk/>
            <pc:sldMk cId="0" sldId="315"/>
            <ac:spMk id="28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F7484562-86C7-4419-AEE6-63FA86B939F2}"/>
    <pc:docChg chg="addSld modSld">
      <pc:chgData name="Arnold, Geoffrey" userId="84df3a83-fb20-4e73-a9fb-16fe3fc1bec7" providerId="ADAL" clId="{F7484562-86C7-4419-AEE6-63FA86B939F2}" dt="2023-02-17T16:21:07.515" v="32" actId="20577"/>
      <pc:docMkLst>
        <pc:docMk/>
      </pc:docMkLst>
      <pc:sldChg chg="addSp modSp new mod modAnim">
        <pc:chgData name="Arnold, Geoffrey" userId="84df3a83-fb20-4e73-a9fb-16fe3fc1bec7" providerId="ADAL" clId="{F7484562-86C7-4419-AEE6-63FA86B939F2}" dt="2023-02-17T16:21:07.515" v="32" actId="20577"/>
        <pc:sldMkLst>
          <pc:docMk/>
          <pc:sldMk cId="3674037286" sldId="323"/>
        </pc:sldMkLst>
        <pc:spChg chg="mod">
          <ac:chgData name="Arnold, Geoffrey" userId="84df3a83-fb20-4e73-a9fb-16fe3fc1bec7" providerId="ADAL" clId="{F7484562-86C7-4419-AEE6-63FA86B939F2}" dt="2023-02-17T16:21:07.515" v="32" actId="20577"/>
          <ac:spMkLst>
            <pc:docMk/>
            <pc:sldMk cId="3674037286" sldId="323"/>
            <ac:spMk id="2" creationId="{B27DD48F-239B-450F-9072-42919C24136A}"/>
          </ac:spMkLst>
        </pc:spChg>
        <pc:picChg chg="add mod">
          <ac:chgData name="Arnold, Geoffrey" userId="84df3a83-fb20-4e73-a9fb-16fe3fc1bec7" providerId="ADAL" clId="{F7484562-86C7-4419-AEE6-63FA86B939F2}" dt="2023-02-17T16:20:45.753" v="1"/>
          <ac:picMkLst>
            <pc:docMk/>
            <pc:sldMk cId="3674037286" sldId="323"/>
            <ac:picMk id="3" creationId="{CD469ED3-CBF6-440A-95DD-78C928AB3534}"/>
          </ac:picMkLst>
        </pc:picChg>
      </pc:sldChg>
    </pc:docChg>
  </pc:docChgLst>
  <pc:docChgLst>
    <pc:chgData name="Arnold, Geoffrey" userId="84df3a83-fb20-4e73-a9fb-16fe3fc1bec7" providerId="ADAL" clId="{BD1C3EE4-D57E-4DB1-8995-18898CC525D4}"/>
    <pc:docChg chg="undo custSel addSld delSld modSld sldOrd">
      <pc:chgData name="Arnold, Geoffrey" userId="84df3a83-fb20-4e73-a9fb-16fe3fc1bec7" providerId="ADAL" clId="{BD1C3EE4-D57E-4DB1-8995-18898CC525D4}" dt="2022-12-08T01:17:36.157" v="381" actId="20577"/>
      <pc:docMkLst>
        <pc:docMk/>
      </pc:docMkLst>
      <pc:sldChg chg="modSp mod">
        <pc:chgData name="Arnold, Geoffrey" userId="84df3a83-fb20-4e73-a9fb-16fe3fc1bec7" providerId="ADAL" clId="{BD1C3EE4-D57E-4DB1-8995-18898CC525D4}" dt="2022-12-05T15:24:14.831" v="43" actId="20577"/>
        <pc:sldMkLst>
          <pc:docMk/>
          <pc:sldMk cId="0" sldId="260"/>
        </pc:sldMkLst>
        <pc:spChg chg="mod">
          <ac:chgData name="Arnold, Geoffrey" userId="84df3a83-fb20-4e73-a9fb-16fe3fc1bec7" providerId="ADAL" clId="{BD1C3EE4-D57E-4DB1-8995-18898CC525D4}" dt="2022-12-05T15:24:14.831" v="43" actId="20577"/>
          <ac:spMkLst>
            <pc:docMk/>
            <pc:sldMk cId="0" sldId="260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38:48.667" v="358" actId="20577"/>
        <pc:sldMkLst>
          <pc:docMk/>
          <pc:sldMk cId="0" sldId="263"/>
        </pc:sldMkLst>
        <pc:spChg chg="mod">
          <ac:chgData name="Arnold, Geoffrey" userId="84df3a83-fb20-4e73-a9fb-16fe3fc1bec7" providerId="ADAL" clId="{BD1C3EE4-D57E-4DB1-8995-18898CC525D4}" dt="2022-12-07T23:38:48.667" v="35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17.535" v="46" actId="27636"/>
        <pc:sldMkLst>
          <pc:docMk/>
          <pc:sldMk cId="0" sldId="264"/>
        </pc:sldMkLst>
        <pc:spChg chg="mod">
          <ac:chgData name="Arnold, Geoffrey" userId="84df3a83-fb20-4e73-a9fb-16fe3fc1bec7" providerId="ADAL" clId="{BD1C3EE4-D57E-4DB1-8995-18898CC525D4}" dt="2022-12-05T15:25:17.535" v="46" actId="27636"/>
          <ac:spMkLst>
            <pc:docMk/>
            <pc:sldMk cId="0" sldId="264"/>
            <ac:spMk id="226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47.583" v="55" actId="14100"/>
        <pc:sldMkLst>
          <pc:docMk/>
          <pc:sldMk cId="0" sldId="266"/>
        </pc:sldMkLst>
        <pc:spChg chg="mod">
          <ac:chgData name="Arnold, Geoffrey" userId="84df3a83-fb20-4e73-a9fb-16fe3fc1bec7" providerId="ADAL" clId="{BD1C3EE4-D57E-4DB1-8995-18898CC525D4}" dt="2022-12-05T15:25:47.583" v="55" actId="14100"/>
          <ac:spMkLst>
            <pc:docMk/>
            <pc:sldMk cId="0" sldId="266"/>
            <ac:spMk id="233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05.917" v="68" actId="20577"/>
        <pc:sldMkLst>
          <pc:docMk/>
          <pc:sldMk cId="0" sldId="267"/>
        </pc:sldMkLst>
        <pc:spChg chg="mod">
          <ac:chgData name="Arnold, Geoffrey" userId="84df3a83-fb20-4e73-a9fb-16fe3fc1bec7" providerId="ADAL" clId="{BD1C3EE4-D57E-4DB1-8995-18898CC525D4}" dt="2022-12-05T15:26:05.917" v="68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09.794" v="103" actId="20577"/>
        <pc:sldMkLst>
          <pc:docMk/>
          <pc:sldMk cId="0" sldId="269"/>
        </pc:sldMkLst>
        <pc:spChg chg="mod">
          <ac:chgData name="Arnold, Geoffrey" userId="84df3a83-fb20-4e73-a9fb-16fe3fc1bec7" providerId="ADAL" clId="{BD1C3EE4-D57E-4DB1-8995-18898CC525D4}" dt="2022-12-05T15:27:58.293" v="93" actId="20577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Arnold, Geoffrey" userId="84df3a83-fb20-4e73-a9fb-16fe3fc1bec7" providerId="ADAL" clId="{BD1C3EE4-D57E-4DB1-8995-18898CC525D4}" dt="2022-12-05T15:28:09.794" v="103" actId="20577"/>
          <ac:spMkLst>
            <pc:docMk/>
            <pc:sldMk cId="0" sldId="269"/>
            <ac:spMk id="249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59.247" v="77" actId="2711"/>
        <pc:sldMkLst>
          <pc:docMk/>
          <pc:sldMk cId="0" sldId="272"/>
        </pc:sldMkLst>
        <pc:spChg chg="mod">
          <ac:chgData name="Arnold, Geoffrey" userId="84df3a83-fb20-4e73-a9fb-16fe3fc1bec7" providerId="ADAL" clId="{BD1C3EE4-D57E-4DB1-8995-18898CC525D4}" dt="2022-12-05T15:26:59.247" v="77" actId="2711"/>
          <ac:spMkLst>
            <pc:docMk/>
            <pc:sldMk cId="0" sldId="272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07.969" v="78" actId="2711"/>
        <pc:sldMkLst>
          <pc:docMk/>
          <pc:sldMk cId="0" sldId="275"/>
        </pc:sldMkLst>
        <pc:spChg chg="mod">
          <ac:chgData name="Arnold, Geoffrey" userId="84df3a83-fb20-4e73-a9fb-16fe3fc1bec7" providerId="ADAL" clId="{BD1C3EE4-D57E-4DB1-8995-18898CC525D4}" dt="2022-12-05T15:27:07.969" v="78" actId="2711"/>
          <ac:spMkLst>
            <pc:docMk/>
            <pc:sldMk cId="0" sldId="275"/>
            <ac:spMk id="26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17.344" v="79" actId="2711"/>
        <pc:sldMkLst>
          <pc:docMk/>
          <pc:sldMk cId="0" sldId="277"/>
        </pc:sldMkLst>
        <pc:spChg chg="mod">
          <ac:chgData name="Arnold, Geoffrey" userId="84df3a83-fb20-4e73-a9fb-16fe3fc1bec7" providerId="ADAL" clId="{BD1C3EE4-D57E-4DB1-8995-18898CC525D4}" dt="2022-12-05T15:27:17.344" v="79" actId="2711"/>
          <ac:spMkLst>
            <pc:docMk/>
            <pc:sldMk cId="0" sldId="277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26.565" v="104" actId="2711"/>
        <pc:sldMkLst>
          <pc:docMk/>
          <pc:sldMk cId="0" sldId="285"/>
        </pc:sldMkLst>
        <pc:spChg chg="mod">
          <ac:chgData name="Arnold, Geoffrey" userId="84df3a83-fb20-4e73-a9fb-16fe3fc1bec7" providerId="ADAL" clId="{BD1C3EE4-D57E-4DB1-8995-18898CC525D4}" dt="2022-12-05T15:28:26.565" v="104" actId="2711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46.930" v="105" actId="2711"/>
        <pc:sldMkLst>
          <pc:docMk/>
          <pc:sldMk cId="0" sldId="303"/>
        </pc:sldMkLst>
        <pc:spChg chg="mod">
          <ac:chgData name="Arnold, Geoffrey" userId="84df3a83-fb20-4e73-a9fb-16fe3fc1bec7" providerId="ADAL" clId="{BD1C3EE4-D57E-4DB1-8995-18898CC525D4}" dt="2022-12-05T15:28:46.930" v="105" actId="2711"/>
          <ac:spMkLst>
            <pc:docMk/>
            <pc:sldMk cId="0" sldId="30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16.917" v="108" actId="2711"/>
        <pc:sldMkLst>
          <pc:docMk/>
          <pc:sldMk cId="0" sldId="308"/>
        </pc:sldMkLst>
        <pc:spChg chg="mod">
          <ac:chgData name="Arnold, Geoffrey" userId="84df3a83-fb20-4e73-a9fb-16fe3fc1bec7" providerId="ADAL" clId="{BD1C3EE4-D57E-4DB1-8995-18898CC525D4}" dt="2022-12-05T15:29:16.917" v="108" actId="2711"/>
          <ac:spMkLst>
            <pc:docMk/>
            <pc:sldMk cId="0" sldId="30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8T01:17:36.157" v="381" actId="20577"/>
        <pc:sldMkLst>
          <pc:docMk/>
          <pc:sldMk cId="0" sldId="309"/>
        </pc:sldMkLst>
        <pc:spChg chg="mod">
          <ac:chgData name="Arnold, Geoffrey" userId="84df3a83-fb20-4e73-a9fb-16fe3fc1bec7" providerId="ADAL" clId="{BD1C3EE4-D57E-4DB1-8995-18898CC525D4}" dt="2022-12-08T01:17:36.157" v="381" actId="20577"/>
          <ac:spMkLst>
            <pc:docMk/>
            <pc:sldMk cId="0" sldId="309"/>
            <ac:spMk id="26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25.471" v="109" actId="122"/>
        <pc:sldMkLst>
          <pc:docMk/>
          <pc:sldMk cId="0" sldId="310"/>
        </pc:sldMkLst>
        <pc:spChg chg="mod">
          <ac:chgData name="Arnold, Geoffrey" userId="84df3a83-fb20-4e73-a9fb-16fe3fc1bec7" providerId="ADAL" clId="{BD1C3EE4-D57E-4DB1-8995-18898CC525D4}" dt="2022-12-05T15:29:25.471" v="109" actId="122"/>
          <ac:spMkLst>
            <pc:docMk/>
            <pc:sldMk cId="0" sldId="310"/>
            <ac:spMk id="26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37.605" v="110" actId="2711"/>
        <pc:sldMkLst>
          <pc:docMk/>
          <pc:sldMk cId="0" sldId="317"/>
        </pc:sldMkLst>
        <pc:spChg chg="mod">
          <ac:chgData name="Arnold, Geoffrey" userId="84df3a83-fb20-4e73-a9fb-16fe3fc1bec7" providerId="ADAL" clId="{BD1C3EE4-D57E-4DB1-8995-18898CC525D4}" dt="2022-12-05T15:29:37.605" v="110" actId="2711"/>
          <ac:spMkLst>
            <pc:docMk/>
            <pc:sldMk cId="0" sldId="317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16:40.401" v="119" actId="20577"/>
        <pc:sldMkLst>
          <pc:docMk/>
          <pc:sldMk cId="0" sldId="318"/>
        </pc:sldMkLst>
        <pc:spChg chg="mod">
          <ac:chgData name="Arnold, Geoffrey" userId="84df3a83-fb20-4e73-a9fb-16fe3fc1bec7" providerId="ADAL" clId="{BD1C3EE4-D57E-4DB1-8995-18898CC525D4}" dt="2022-12-07T23:16:40.401" v="119" actId="20577"/>
          <ac:spMkLst>
            <pc:docMk/>
            <pc:sldMk cId="0" sldId="318"/>
            <ac:spMk id="291" creationId="{00000000-0000-0000-0000-000000000000}"/>
          </ac:spMkLst>
        </pc:spChg>
      </pc:sldChg>
      <pc:sldChg chg="modSp mod ord">
        <pc:chgData name="Arnold, Geoffrey" userId="84df3a83-fb20-4e73-a9fb-16fe3fc1bec7" providerId="ADAL" clId="{BD1C3EE4-D57E-4DB1-8995-18898CC525D4}" dt="2022-12-05T15:23:46.313" v="28"/>
        <pc:sldMkLst>
          <pc:docMk/>
          <pc:sldMk cId="305847954" sldId="321"/>
        </pc:sldMkLst>
        <pc:spChg chg="mod">
          <ac:chgData name="Arnold, Geoffrey" userId="84df3a83-fb20-4e73-a9fb-16fe3fc1bec7" providerId="ADAL" clId="{BD1C3EE4-D57E-4DB1-8995-18898CC525D4}" dt="2022-12-05T15:23:42.297" v="26" actId="20577"/>
          <ac:spMkLst>
            <pc:docMk/>
            <pc:sldMk cId="305847954" sldId="321"/>
            <ac:spMk id="7" creationId="{797B4095-A5EC-414A-A858-36A18BE47603}"/>
          </ac:spMkLst>
        </pc:spChg>
      </pc:sldChg>
      <pc:sldChg chg="modSp new mod">
        <pc:chgData name="Arnold, Geoffrey" userId="84df3a83-fb20-4e73-a9fb-16fe3fc1bec7" providerId="ADAL" clId="{BD1C3EE4-D57E-4DB1-8995-18898CC525D4}" dt="2022-12-07T23:20:11.826" v="351" actId="20577"/>
        <pc:sldMkLst>
          <pc:docMk/>
          <pc:sldMk cId="2906425962" sldId="322"/>
        </pc:sldMkLst>
        <pc:spChg chg="mod">
          <ac:chgData name="Arnold, Geoffrey" userId="84df3a83-fb20-4e73-a9fb-16fe3fc1bec7" providerId="ADAL" clId="{BD1C3EE4-D57E-4DB1-8995-18898CC525D4}" dt="2022-12-07T23:17:01.167" v="137" actId="20577"/>
          <ac:spMkLst>
            <pc:docMk/>
            <pc:sldMk cId="2906425962" sldId="322"/>
            <ac:spMk id="2" creationId="{8E0A1A27-FD84-4BD2-B126-C91F462D3A83}"/>
          </ac:spMkLst>
        </pc:spChg>
        <pc:spChg chg="mod">
          <ac:chgData name="Arnold, Geoffrey" userId="84df3a83-fb20-4e73-a9fb-16fe3fc1bec7" providerId="ADAL" clId="{BD1C3EE4-D57E-4DB1-8995-18898CC525D4}" dt="2022-12-07T23:20:11.826" v="351" actId="20577"/>
          <ac:spMkLst>
            <pc:docMk/>
            <pc:sldMk cId="2906425962" sldId="322"/>
            <ac:spMk id="3" creationId="{9C0CB4CE-CAD6-46C2-B4E8-AA9419F118A0}"/>
          </ac:spMkLst>
        </pc:spChg>
      </pc:sldChg>
      <pc:sldChg chg="new del">
        <pc:chgData name="Arnold, Geoffrey" userId="84df3a83-fb20-4e73-a9fb-16fe3fc1bec7" providerId="ADAL" clId="{BD1C3EE4-D57E-4DB1-8995-18898CC525D4}" dt="2022-12-07T23:16:44.990" v="121" actId="680"/>
        <pc:sldMkLst>
          <pc:docMk/>
          <pc:sldMk cId="3160023337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cmu.smartevals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scales/versions/0.4.1" TargetMode="Externa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services1.arcgis.com/vdNDkVykv9vEWFX4/ArcGIS/rest/services/Polling_Places_2020/FeatureServer/0/query" TargetMode="Externa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gheny-CountyStats/ALCO-Geocoder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2" Type="http://schemas.openxmlformats.org/officeDocument/2006/relationships/hyperlink" Target="https://walker-data.com/tidycensus/articles/basic-usage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charlie.com/spotifyr/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lang="en-US" dirty="0">
                <a:hlinkClick r:id="rId6"/>
              </a:rPr>
              <a:t>P</a:t>
            </a:r>
            <a:r>
              <a:rPr dirty="0">
                <a:hlinkClick r:id="rId6"/>
              </a:rPr>
              <a:t>ostgre</a:t>
            </a:r>
            <a:r>
              <a:rPr lang="en-US" dirty="0">
                <a:hlinkClick r:id="rId6"/>
              </a:rPr>
              <a:t>SQL</a:t>
            </a:r>
            <a:r>
              <a:rPr dirty="0">
                <a:hlinkClick r:id="rId6"/>
              </a:rPr>
              <a:t> </a:t>
            </a:r>
            <a:r>
              <a:rPr dirty="0"/>
              <a:t>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</a:t>
            </a:r>
            <a:r>
              <a:rPr lang="en-US" dirty="0"/>
              <a:t>double </a:t>
            </a:r>
            <a:r>
              <a:rPr dirty="0"/>
              <a:t>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3869871" y="8506019"/>
            <a:ext cx="17291958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 </a:t>
            </a:r>
            <a:r>
              <a:rPr dirty="0">
                <a:latin typeface="Lucida Console" panose="020B0609040504020204" pitchFamily="49" charset="0"/>
              </a:rPr>
              <a:t>BETWEEN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rPr dirty="0">
                <a:latin typeface="Lucida Console" panose="020B0609040504020204" pitchFamily="49" charset="0"/>
              </a:rPr>
              <a:t> AND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810529"/>
            <a:ext cx="16559020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(s)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F</a:t>
            </a:r>
            <a:r>
              <a:rPr dirty="0">
                <a:latin typeface="Lucida Console" panose="020B0609040504020204" pitchFamily="49" charset="0"/>
              </a:rPr>
              <a:t>ROM </a:t>
            </a:r>
            <a:r>
              <a:rPr dirty="0" err="1">
                <a:latin typeface="Lucida Console" panose="020B0609040504020204" pitchFamily="49" charset="0"/>
              </a:rPr>
              <a:t>table_name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W</a:t>
            </a:r>
            <a:r>
              <a:rPr dirty="0">
                <a:latin typeface="Lucida Console" panose="020B0609040504020204" pitchFamily="49" charset="0"/>
              </a:rPr>
              <a:t>HERE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 IN (value1, value2, ...)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</a:t>
            </a:r>
            <a:r>
              <a:rPr lang="en-US" dirty="0">
                <a:latin typeface="Lucida Console" panose="020B0609040504020204" pitchFamily="49" charset="0"/>
              </a:rPr>
              <a:t>‘</a:t>
            </a:r>
            <a:r>
              <a:rPr dirty="0">
                <a:latin typeface="Lucida Console" panose="020B0609040504020204" pitchFamily="49" charset="0"/>
              </a:rPr>
              <a:t>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('20</a:t>
            </a:r>
            <a:r>
              <a:rPr lang="en-US" dirty="0">
                <a:latin typeface="Lucida Console" panose="020B0609040504020204" pitchFamily="49" charset="0"/>
              </a:rPr>
              <a:t>2</a:t>
            </a:r>
            <a:r>
              <a:rPr dirty="0">
                <a:latin typeface="Lucida Console" panose="020B0609040504020204" pitchFamily="49" charset="0"/>
              </a:rPr>
              <a:t>1-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You want to aggregate the data in SQL before you load it into R</a:t>
            </a:r>
          </a:p>
          <a:p>
            <a:pPr marL="1346596" indent="-609996">
              <a:buClr>
                <a:srgbClr val="447FB5"/>
              </a:buClr>
              <a:buSzPct val="82000"/>
              <a:buChar char="‣"/>
            </a:pPr>
            <a:r>
              <a:rPr dirty="0"/>
              <a:t>Use another server to do the heavy lifting so you don’t have to!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DD48F-239B-450F-9072-42919C24136A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/>
              <a:t>Course Evaluation: </a:t>
            </a:r>
            <a:r>
              <a:rPr lang="en-US" dirty="0">
                <a:hlinkClick r:id="rId4"/>
              </a:rPr>
              <a:t>https://cmu.smartevals.com/</a:t>
            </a:r>
            <a:r>
              <a:rPr lang="en-US" dirty="0"/>
              <a:t> </a:t>
            </a:r>
          </a:p>
        </p:txBody>
      </p:sp>
      <p:pic>
        <p:nvPicPr>
          <p:cNvPr id="3" name="timer_5min.mov" descr="timer_5min.mov">
            <a:extLst>
              <a:ext uri="{FF2B5EF4-FFF2-40B4-BE49-F238E27FC236}">
                <a16:creationId xmlns:a16="http://schemas.microsoft.com/office/drawing/2014/main" id="{CD469ED3-CBF6-440A-95DD-78C928AB353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D4CCB0D-BF21-2793-206E-CB6A7A492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16" y="3663816"/>
            <a:ext cx="7204010" cy="76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7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10687" y="8994646"/>
            <a:ext cx="15013725" cy="872034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(s), max(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)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GROUP BY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The steps for this can be found here: </a:t>
            </a:r>
            <a:r>
              <a:rPr u="sng">
                <a:hlinkClick r:id="rId2"/>
              </a:rPr>
              <a:t>https://db.rstudio.com/best-practices/drivers/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In general setup on Windows is a little bit easier since ODBC Data Source Administrator can be used</a:t>
            </a:r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Your machine may already have drives installed if you’ve already installed SQL IDE’s such as: pgAdmin, DBeaver, or the MySQL Workbench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	</a:t>
            </a:r>
            <a:r>
              <a:rPr dirty="0"/>
              <a:t>If something requires that you to login, we can assume </a:t>
            </a:r>
            <a:r>
              <a:rPr lang="en-US" dirty="0"/>
              <a:t>		</a:t>
            </a:r>
            <a:r>
              <a:rPr dirty="0"/>
              <a:t>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</a:t>
            </a:r>
            <a:r>
              <a:rPr dirty="0"/>
              <a:t>Think of your credentials like your debit card </a:t>
            </a:r>
            <a:r>
              <a:t>and pin</a:t>
            </a:r>
            <a:r>
              <a:rPr lang="en-US"/>
              <a:t> </a:t>
            </a:r>
            <a:r>
              <a:t>number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59747"/>
            <a:ext cx="21339838" cy="108747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conn &lt;- </a:t>
            </a:r>
            <a:r>
              <a:rPr dirty="0" err="1">
                <a:latin typeface="Lucida Console" panose="020B0609040504020204" pitchFamily="49" charset="0"/>
              </a:rPr>
              <a:t>dbConnect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(), driver = "</a:t>
            </a:r>
            <a:r>
              <a:rPr dirty="0" err="1">
                <a:latin typeface="Lucida Console" panose="020B0609040504020204" pitchFamily="49" charset="0"/>
              </a:rPr>
              <a:t>FreeTDS</a:t>
            </a:r>
            <a:r>
              <a:rPr dirty="0">
                <a:latin typeface="Lucida Console" panose="020B0609040504020204" pitchFamily="49" charset="0"/>
              </a:rPr>
              <a:t>", server = "</a:t>
            </a:r>
            <a:r>
              <a:rPr dirty="0" err="1">
                <a:latin typeface="Lucida Console" panose="020B0609040504020204" pitchFamily="49" charset="0"/>
              </a:rPr>
              <a:t>IP_or_HOST_ADDRESS</a:t>
            </a:r>
            <a:r>
              <a:rPr dirty="0">
                <a:latin typeface="Lucida Console" panose="020B0609040504020204" pitchFamily="49" charset="0"/>
              </a:rPr>
              <a:t>", port = 1433, database = "</a:t>
            </a:r>
            <a:r>
              <a:rPr dirty="0" err="1">
                <a:latin typeface="Lucida Console" panose="020B0609040504020204" pitchFamily="49" charset="0"/>
              </a:rPr>
              <a:t>DBName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 err="1">
                <a:latin typeface="Lucida Console" panose="020B0609040504020204" pitchFamily="49" charset="0"/>
              </a:rPr>
              <a:t>uid</a:t>
            </a:r>
            <a:r>
              <a:rPr dirty="0">
                <a:latin typeface="Lucida Console" panose="020B0609040504020204" pitchFamily="49" charset="0"/>
              </a:rPr>
              <a:t> = un, </a:t>
            </a:r>
            <a:r>
              <a:rPr dirty="0" err="1">
                <a:latin typeface="Lucida Console" panose="020B0609040504020204" pitchFamily="49" charset="0"/>
              </a:rPr>
              <a:t>pwd</a:t>
            </a:r>
            <a:r>
              <a:rPr dirty="0">
                <a:latin typeface="Lucida Console" panose="020B0609040504020204" pitchFamily="49" charset="0"/>
              </a:rPr>
              <a:t> = pw, </a:t>
            </a:r>
            <a:r>
              <a:rPr dirty="0" err="1">
                <a:latin typeface="Lucida Console" panose="020B0609040504020204" pitchFamily="49" charset="0"/>
              </a:rPr>
              <a:t>TDS_Version</a:t>
            </a:r>
            <a:r>
              <a:rPr dirty="0">
                <a:latin typeface="Lucida Console" panose="020B0609040504020204" pitchFamily="49" charset="0"/>
              </a:rPr>
              <a:t> = "8.0")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B4095-A5EC-414A-A858-36A18BE4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</p:spPr>
        <p:txBody>
          <a:bodyPr>
            <a:normAutofit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PLOTLY = interactive!</a:t>
            </a:r>
          </a:p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Make sure you think about how users can break your apps.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 err="1">
                <a:latin typeface="Monaco" pitchFamily="2" charset="77"/>
              </a:rPr>
              <a:t>selectize</a:t>
            </a:r>
            <a:r>
              <a:rPr lang="en-US" sz="6300" dirty="0">
                <a:latin typeface="Monaco" pitchFamily="2" charset="77"/>
              </a:rPr>
              <a:t> = TRUE </a:t>
            </a:r>
            <a:r>
              <a:rPr lang="en-US" sz="6300" dirty="0"/>
              <a:t>and </a:t>
            </a:r>
            <a:r>
              <a:rPr lang="en-US" sz="6300" dirty="0">
                <a:latin typeface="Monaco" pitchFamily="2" charset="77"/>
              </a:rPr>
              <a:t>multiple = TRUE </a:t>
            </a:r>
            <a:r>
              <a:rPr lang="en-US" sz="6300" dirty="0"/>
              <a:t>allows users to make no selection!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In-code COMMENTS!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/>
              <a:t>I want to know what you think you’re doing.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>
                <a:latin typeface="Monaco" pitchFamily="2" charset="77"/>
                <a:hlinkClick r:id="rId2"/>
              </a:rPr>
              <a:t>library(scales)</a:t>
            </a:r>
            <a:endParaRPr lang="en-US" sz="5600" dirty="0">
              <a:latin typeface="Monaco" pitchFamily="2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8203C-D1EB-DF4D-8C3C-5D3D1B97F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6750" y="778108"/>
            <a:ext cx="23050500" cy="1995487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2 feedback</a:t>
            </a:r>
          </a:p>
        </p:txBody>
      </p:sp>
    </p:spTree>
    <p:extLst>
      <p:ext uri="{BB962C8B-B14F-4D97-AF65-F5344CB8AC3E}">
        <p14:creationId xmlns:p14="http://schemas.microsoft.com/office/powerpoint/2010/main" val="30584795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Twitter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Spotify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And more!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dirty="0"/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Advanced REST Client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 err="1">
                <a:hlinkClick r:id="rId4"/>
              </a:rPr>
              <a:t>PostMan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Your internet browser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get &lt;- </a:t>
            </a:r>
            <a:r>
              <a:rPr dirty="0" err="1">
                <a:latin typeface="Lucida Console" panose="020B0609040504020204" pitchFamily="49" charset="0"/>
              </a:rPr>
              <a:t>httr</a:t>
            </a:r>
            <a:r>
              <a:rPr dirty="0">
                <a:latin typeface="Lucida Console" panose="020B0609040504020204" pitchFamily="49" charset="0"/>
              </a:rPr>
              <a:t>::GET(“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 &lt;- </a:t>
            </a:r>
            <a:r>
              <a:rPr dirty="0" err="1">
                <a:latin typeface="Lucida Console" panose="020B0609040504020204" pitchFamily="49" charset="0"/>
              </a:rPr>
              <a:t>jsonlite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fromJSON</a:t>
            </a:r>
            <a:r>
              <a:rPr dirty="0">
                <a:latin typeface="Lucida Console" panose="020B0609040504020204" pitchFamily="49" charset="0"/>
              </a:rPr>
              <a:t>(content(get, "text"))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rPr lang="en-US" dirty="0"/>
              <a:t>Esri API Example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 &lt;- </a:t>
            </a:r>
            <a:r>
              <a:rPr lang="en-US" dirty="0" err="1">
                <a:latin typeface="Lucida Console" panose="020B0609040504020204" pitchFamily="49" charset="0"/>
              </a:rPr>
              <a:t>st_read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exercises/</a:t>
            </a:r>
            <a:r>
              <a:rPr dirty="0" err="1"/>
              <a:t>api_practice.Rmd</a:t>
            </a:r>
            <a:r>
              <a:rPr dirty="0"/>
              <a:t> and go to the chunk labeled “Esri”</a:t>
            </a:r>
          </a:p>
          <a:p>
            <a:pPr lvl="1"/>
            <a:r>
              <a:rPr dirty="0"/>
              <a:t>Look at the fields on the </a:t>
            </a:r>
            <a:r>
              <a:rPr lang="en-US"/>
              <a:t>Polling Places </a:t>
            </a:r>
            <a:r>
              <a:t>Election </a:t>
            </a:r>
            <a:r>
              <a:rPr dirty="0"/>
              <a:t>layer from the Allegheny County Esri API: 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https://services1.arcgis.com/vdNDkVykv9vEWFX4/ArcGIS/rest/services/Polling_Places_2020/FeatureServer/0/query</a:t>
            </a:r>
            <a:endParaRPr lang="en-US" dirty="0"/>
          </a:p>
          <a:p>
            <a:pPr lvl="2"/>
            <a:r>
              <a:rPr dirty="0"/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 algn="ctr"/>
            <a:r>
              <a:rPr dirty="0"/>
              <a:t>Solutions to both of todays exercises are in: </a:t>
            </a:r>
            <a:r>
              <a:rPr dirty="0" err="1"/>
              <a:t>api_practice_solutions.R</a:t>
            </a:r>
            <a:endParaRPr dirty="0"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Not all (most) API’s will require you to do filtering or </a:t>
            </a:r>
            <a:r>
              <a:rPr dirty="0" err="1"/>
              <a:t>sql</a:t>
            </a:r>
            <a:r>
              <a:rPr dirty="0"/>
              <a:t>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Socrata Portals have a weird endpoint </a:t>
            </a:r>
            <a:r>
              <a:rPr dirty="0" err="1"/>
              <a:t>sql</a:t>
            </a:r>
            <a:r>
              <a:rPr dirty="0"/>
              <a:t> hybrid model using their </a:t>
            </a:r>
            <a:r>
              <a:rPr dirty="0" err="1"/>
              <a:t>SoQL</a:t>
            </a:r>
            <a:r>
              <a:rPr dirty="0"/>
              <a:t> framework: </a:t>
            </a:r>
            <a:r>
              <a:rPr u="sng" dirty="0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9258504" y="6268095"/>
            <a:ext cx="5866991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hlinkClick r:id="rId3"/>
              </a:rPr>
              <a:t>alco_geocode.R</a:t>
            </a:r>
            <a:endParaRPr dirty="0"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08690" y="6268095"/>
            <a:ext cx="10366620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ucida Console" panose="020B0609040504020204" pitchFamily="49" charset="0"/>
              </a:rPr>
              <a:t>app/311_dashboard.R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API</a:t>
            </a:r>
            <a:r>
              <a:rPr lang="en-US" dirty="0"/>
              <a:t> Wrapper</a:t>
            </a:r>
            <a:r>
              <a:rPr dirty="0"/>
              <a:t>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1A27-FD84-4BD2-B126-C91F462D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Wrappers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B4CE-CAD6-46C2-B4E8-AA9419F11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are a ton of packages which interact with API’s in a more familiar “R” format.</a:t>
            </a:r>
          </a:p>
          <a:p>
            <a:pPr lvl="1"/>
            <a:r>
              <a:rPr lang="en-US" dirty="0"/>
              <a:t>These are mostly built on the </a:t>
            </a:r>
            <a:r>
              <a:rPr lang="en-US" dirty="0" err="1"/>
              <a:t>httr</a:t>
            </a:r>
            <a:r>
              <a:rPr lang="en-US" dirty="0"/>
              <a:t> package in some way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hlinkClick r:id="rId2"/>
              </a:rPr>
              <a:t>Tidy Census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tigris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spotifyR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2596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24316"/>
            <a:ext cx="19621501" cy="8643392"/>
          </a:xfrm>
          <a:prstGeom prst="rect">
            <a:avLst/>
          </a:prstGeom>
        </p:spPr>
        <p:txBody>
          <a:bodyPr/>
          <a:lstStyle/>
          <a:p>
            <a:r>
              <a:rPr dirty="0"/>
              <a:t>“SQL is a domain specific language used in programming and </a:t>
            </a:r>
            <a:r>
              <a:rPr lang="en-US" dirty="0"/>
              <a:t>[accessing]</a:t>
            </a:r>
            <a:r>
              <a:rPr dirty="0"/>
              <a:t>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2009</Words>
  <Application>Microsoft Macintosh PowerPoint</Application>
  <PresentationFormat>Custom</PresentationFormat>
  <Paragraphs>282</Paragraphs>
  <Slides>68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Arial</vt:lpstr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Homework 2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Wrappers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2023-02-20T20:08:03Z</dcterms:modified>
</cp:coreProperties>
</file>